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E609F6-92C9-4693-BA4C-71587CF307E4}" v="1442" dt="2021-04-30T09:40:03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46517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7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9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1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0537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91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6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6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8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4/30/2021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3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983900" y="1079500"/>
            <a:ext cx="6119131" cy="2138400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Навык для Алисы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>
                <a:cs typeface="Calibri"/>
              </a:rPr>
              <a:t>Работу выполнила Долинская Александра Сергеевна</a:t>
            </a:r>
          </a:p>
        </p:txBody>
      </p:sp>
      <p:pic>
        <p:nvPicPr>
          <p:cNvPr id="4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A5D539D-6C19-4EF4-9205-94F63A7A5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5" r="480"/>
          <a:stretch/>
        </p:blipFill>
        <p:spPr>
          <a:xfrm>
            <a:off x="615883" y="10"/>
            <a:ext cx="3863955" cy="685798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4DC02810-9D46-43E6-B68C-7C23BF8CB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729" y="2975038"/>
            <a:ext cx="2743200" cy="3935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84D0C-0C31-48DB-A347-49B4AD2F98EB}"/>
              </a:ext>
            </a:extLst>
          </p:cNvPr>
          <p:cNvSpPr txBox="1"/>
          <p:nvPr/>
        </p:nvSpPr>
        <p:spPr>
          <a:xfrm>
            <a:off x="225469" y="152400"/>
            <a:ext cx="796237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Мой проект - навык для Алисы, который представляет собой небольшую игру, являющуюся сражением.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4E8C8-462C-40E7-93B4-085312724882}"/>
              </a:ext>
            </a:extLst>
          </p:cNvPr>
          <p:cNvSpPr txBox="1"/>
          <p:nvPr/>
        </p:nvSpPr>
        <p:spPr>
          <a:xfrm>
            <a:off x="222207" y="1078152"/>
            <a:ext cx="7325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В начале Алиса просит пользователя представиться</a:t>
            </a: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482EE5-3816-415B-A774-AD6FECA3B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23" y="1906829"/>
            <a:ext cx="6448816" cy="234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34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BB7CB026-1B0D-4CE9-A064-0FC59E08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346" y="636006"/>
            <a:ext cx="6897665" cy="5408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78BD95-F9CE-4F9F-AFCE-047512245223}"/>
              </a:ext>
            </a:extLst>
          </p:cNvPr>
          <p:cNvSpPr txBox="1"/>
          <p:nvPr/>
        </p:nvSpPr>
        <p:spPr>
          <a:xfrm>
            <a:off x="1050099" y="883086"/>
            <a:ext cx="35991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После этого, Алиса предлагает выбрать персонажа, которым пользователь будет играть</a:t>
            </a:r>
          </a:p>
        </p:txBody>
      </p:sp>
      <p:pic>
        <p:nvPicPr>
          <p:cNvPr id="5" name="Рисунок 5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9F6D499-9397-472F-A7EA-14D3F2C7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37" y="2081408"/>
            <a:ext cx="243479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5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944C97-E146-401E-A3C3-48E3BFB13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785" y="164908"/>
            <a:ext cx="4705610" cy="3876841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048A46-6478-4BAA-B56C-3A80A85C3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29" y="163769"/>
            <a:ext cx="4507281" cy="3879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7D8082-340B-4531-A282-192DFA98DC4B}"/>
              </a:ext>
            </a:extLst>
          </p:cNvPr>
          <p:cNvSpPr txBox="1"/>
          <p:nvPr/>
        </p:nvSpPr>
        <p:spPr>
          <a:xfrm>
            <a:off x="350729" y="4860099"/>
            <a:ext cx="67202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При выборе кнопки с понравившимся героем, появляется его изображение, и далее пользователю предлагается либо идти в бой, либо завершить игру.</a:t>
            </a:r>
          </a:p>
        </p:txBody>
      </p:sp>
      <p:pic>
        <p:nvPicPr>
          <p:cNvPr id="5" name="Рисунок 5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FCC5048-12CD-46A5-9CED-354DAF77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484" y="4100542"/>
            <a:ext cx="3693089" cy="25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17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DD10D5F-DE7D-4A37-ABA9-8D426D10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43" y="704590"/>
            <a:ext cx="6041720" cy="50312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300F23-B2F5-487C-B029-42A6BBDA6F32}"/>
              </a:ext>
            </a:extLst>
          </p:cNvPr>
          <p:cNvSpPr txBox="1"/>
          <p:nvPr/>
        </p:nvSpPr>
        <p:spPr>
          <a:xfrm>
            <a:off x="1269305" y="1185798"/>
            <a:ext cx="57807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Для примера, будем играть за водяного</a:t>
            </a:r>
          </a:p>
        </p:txBody>
      </p:sp>
      <p:pic>
        <p:nvPicPr>
          <p:cNvPr id="5" name="Рисунок 5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ED6D263-A977-458A-B363-EE5A18BA6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92" y="3323572"/>
            <a:ext cx="2219764" cy="33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1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5A8D671C-01BE-4D89-8185-5F6386B3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330815"/>
            <a:ext cx="7105650" cy="59296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EF5C68-F57B-444A-A949-FF32E2A9036B}"/>
              </a:ext>
            </a:extLst>
          </p:cNvPr>
          <p:cNvSpPr txBox="1"/>
          <p:nvPr/>
        </p:nvSpPr>
        <p:spPr>
          <a:xfrm>
            <a:off x="525310" y="1203823"/>
            <a:ext cx="37433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У каждого персонажа имеется по </a:t>
            </a:r>
            <a:r>
              <a:rPr lang="ru-RU"/>
              <a:t>два различных оружия на выбор. У Водяного набор такой -</a:t>
            </a:r>
            <a:endParaRPr lang="ru-RU" dirty="0"/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301650D-DF80-4CF1-8F03-B2ED990D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50" y="3784687"/>
            <a:ext cx="1836655" cy="27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2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4E1050-267F-4861-8036-6E0BBC6F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04" y="531909"/>
            <a:ext cx="6772404" cy="5700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9CCDDF-0DC9-49BA-A3C9-09B1262EE6A1}"/>
              </a:ext>
            </a:extLst>
          </p:cNvPr>
          <p:cNvSpPr txBox="1"/>
          <p:nvPr/>
        </p:nvSpPr>
        <p:spPr>
          <a:xfrm>
            <a:off x="893524" y="1258867"/>
            <a:ext cx="370352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После выбора оружия перед пользователем предстает один случайный враг, и у пользователя </a:t>
            </a:r>
            <a:r>
              <a:rPr lang="ru-RU"/>
              <a:t>есть два выбора  - ударить или убежть.</a:t>
            </a:r>
          </a:p>
        </p:txBody>
      </p:sp>
      <p:pic>
        <p:nvPicPr>
          <p:cNvPr id="5" name="Рисунок 5" descr="Изображение выглядит как текст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7B064EA3-659A-443F-82E2-50959964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13" y="3991930"/>
            <a:ext cx="2743200" cy="19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00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DBDA81B-B2E4-4DE5-B18C-F08D8CD35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99" y="534492"/>
            <a:ext cx="5436295" cy="4536411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1F6089E-15A1-4BBD-96A5-572E1536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52" y="529361"/>
            <a:ext cx="5436295" cy="4536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AD086C-5913-4BEF-B2C5-CBDD9C3683F7}"/>
              </a:ext>
            </a:extLst>
          </p:cNvPr>
          <p:cNvSpPr txBox="1"/>
          <p:nvPr/>
        </p:nvSpPr>
        <p:spPr>
          <a:xfrm>
            <a:off x="6425852" y="5191667"/>
            <a:ext cx="54884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Если же пользователь выбирает бегстство - игра просто завершается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E110B-15CF-4788-AF8A-61CB46800F2F}"/>
              </a:ext>
            </a:extLst>
          </p:cNvPr>
          <p:cNvSpPr txBox="1"/>
          <p:nvPr/>
        </p:nvSpPr>
        <p:spPr>
          <a:xfrm>
            <a:off x="180453" y="5193926"/>
            <a:ext cx="5958213" cy="65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/>
              <a:t>Если пользователь выбирает удар - он одним взмахом уничтожает </a:t>
            </a:r>
            <a:r>
              <a:rPr lang="ru-RU"/>
              <a:t>противника и выигрывает. Игра завершается</a:t>
            </a:r>
          </a:p>
        </p:txBody>
      </p:sp>
    </p:spTree>
    <p:extLst>
      <p:ext uri="{BB962C8B-B14F-4D97-AF65-F5344CB8AC3E}">
        <p14:creationId xmlns:p14="http://schemas.microsoft.com/office/powerpoint/2010/main" val="37368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5F30B3-13EA-4B55-B59D-A2C9DBE0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35" y="124738"/>
            <a:ext cx="6490569" cy="48757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0BF313-0CB5-490F-A492-3C275DE7358B}"/>
              </a:ext>
            </a:extLst>
          </p:cNvPr>
          <p:cNvSpPr txBox="1"/>
          <p:nvPr/>
        </p:nvSpPr>
        <p:spPr>
          <a:xfrm>
            <a:off x="4755715" y="5113680"/>
            <a:ext cx="27118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6000"/>
              <a:t>ВСЁ!</a:t>
            </a:r>
          </a:p>
        </p:txBody>
      </p:sp>
    </p:spTree>
    <p:extLst>
      <p:ext uri="{BB962C8B-B14F-4D97-AF65-F5344CB8AC3E}">
        <p14:creationId xmlns:p14="http://schemas.microsoft.com/office/powerpoint/2010/main" val="3146924553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LeafVTI</vt:lpstr>
      <vt:lpstr>Навык для Алисы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168</cp:revision>
  <dcterms:created xsi:type="dcterms:W3CDTF">2021-04-30T07:41:53Z</dcterms:created>
  <dcterms:modified xsi:type="dcterms:W3CDTF">2021-04-30T09:47:13Z</dcterms:modified>
</cp:coreProperties>
</file>